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301" r:id="rId3"/>
    <p:sldId id="30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3265" autoAdjust="0"/>
  </p:normalViewPr>
  <p:slideViewPr>
    <p:cSldViewPr>
      <p:cViewPr>
        <p:scale>
          <a:sx n="66" d="100"/>
          <a:sy n="66" d="100"/>
        </p:scale>
        <p:origin x="-82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80F-0AFE-499F-A30F-DFAF5DD7ADF4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C1F2-9576-4A83-A982-8740B0F58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2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72FA-FEBF-4BA8-90BF-E6D4940399EE}" type="datetimeFigureOut">
              <a:rPr lang="ru-RU" smtClean="0"/>
              <a:pPr/>
              <a:t>20.11.2018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1FA3C-408E-40ED-8290-09D3329EE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2146250"/>
          </a:xfrm>
        </p:spPr>
        <p:txBody>
          <a:bodyPr>
            <a:noAutofit/>
          </a:bodyPr>
          <a:lstStyle/>
          <a:p>
            <a:r>
              <a:rPr lang="ru-RU" sz="6600" dirty="0" smtClean="0"/>
              <a:t>Путешествие в Страну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</a:t>
            </a:r>
            <a:r>
              <a:rPr lang="ru-RU" sz="6600" dirty="0" smtClean="0"/>
              <a:t>русского </a:t>
            </a:r>
            <a:r>
              <a:rPr lang="ru-RU" sz="6600" dirty="0"/>
              <a:t>я</a:t>
            </a:r>
            <a:r>
              <a:rPr lang="ru-RU" sz="6600" dirty="0" smtClean="0"/>
              <a:t>зыка</a:t>
            </a:r>
            <a:endParaRPr lang="ru-RU" sz="6600" dirty="0"/>
          </a:p>
        </p:txBody>
      </p:sp>
      <p:pic>
        <p:nvPicPr>
          <p:cNvPr id="4" name="Содержимое 3" descr="0_5fa72_7da3db5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838840" cy="405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1282154"/>
          </a:xfrm>
        </p:spPr>
        <p:txBody>
          <a:bodyPr>
            <a:noAutofit/>
          </a:bodyPr>
          <a:lstStyle/>
          <a:p>
            <a:r>
              <a:rPr lang="ru-RU" sz="6600" dirty="0" smtClean="0"/>
              <a:t>Буратино и Мальвина</a:t>
            </a:r>
            <a:endParaRPr lang="ru-RU" sz="6600" dirty="0"/>
          </a:p>
        </p:txBody>
      </p:sp>
      <p:pic>
        <p:nvPicPr>
          <p:cNvPr id="1026" name="Picture 2" descr="C:\Users\Admin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898713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0016-020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42" y="151227"/>
            <a:ext cx="9200241" cy="66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4365104"/>
          </a:xfrm>
        </p:spPr>
        <p:txBody>
          <a:bodyPr>
            <a:noAutofit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> </a:t>
            </a:r>
            <a:r>
              <a:rPr lang="ru-RU" sz="6600" dirty="0" smtClean="0"/>
              <a:t>           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061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3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LuckyTie</Template>
  <TotalTime>1057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LuckyTie</vt:lpstr>
      <vt:lpstr>Путешествие в Страну  русского языка</vt:lpstr>
      <vt:lpstr>Буратино и Мальвина</vt:lpstr>
      <vt:lpstr>             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учителей иностранного языка ГБОУ СОШ №229</dc:title>
  <dc:creator>Tanya</dc:creator>
  <cp:lastModifiedBy>Admin</cp:lastModifiedBy>
  <cp:revision>61</cp:revision>
  <dcterms:created xsi:type="dcterms:W3CDTF">2012-09-30T14:27:25Z</dcterms:created>
  <dcterms:modified xsi:type="dcterms:W3CDTF">2018-11-20T18:10:10Z</dcterms:modified>
</cp:coreProperties>
</file>